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98" r:id="rId2"/>
  </p:sldMasterIdLst>
  <p:notesMasterIdLst>
    <p:notesMasterId r:id="rId9"/>
  </p:notesMasterIdLst>
  <p:sldIdLst>
    <p:sldId id="256" r:id="rId3"/>
    <p:sldId id="257" r:id="rId4"/>
    <p:sldId id="258" r:id="rId5"/>
    <p:sldId id="260" r:id="rId6"/>
    <p:sldId id="259" r:id="rId7"/>
    <p:sldId id="261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17" autoAdjust="0"/>
    <p:restoredTop sz="90929"/>
  </p:normalViewPr>
  <p:slideViewPr>
    <p:cSldViewPr>
      <p:cViewPr varScale="1">
        <p:scale>
          <a:sx n="78" d="100"/>
          <a:sy n="78" d="100"/>
        </p:scale>
        <p:origin x="204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BE88020-4566-4B98-AA29-624050A63FFC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C95E385-B792-46AB-B573-F4287BB52E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60047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7"/>
                <a:ext cx="5758" cy="488"/>
                <a:chOff x="0" y="557"/>
                <a:chExt cx="5758" cy="488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7"/>
                  <a:ext cx="306" cy="428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7"/>
                  <a:ext cx="348" cy="488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37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11629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574683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2265722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863328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6"/>
                  <a:ext cx="306" cy="429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6"/>
                  <a:ext cx="348" cy="489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23" r:id="rId2"/>
    <p:sldLayoutId id="2147483725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6" r:id="rId1"/>
    <p:sldLayoutId id="2147483727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8191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耶穌是我的，我有把握，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Blessed assurance, Jesus is mine!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這使我豫嘗榮耀生活！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Oh, what a foretaste of glory divine!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已蒙血贖回，已受恩賜，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Heir of salvation, purchase of God!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已由靈重生，作神後嗣。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Born of His Spirit, washed in His blood.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H560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耶穌是我的</a:t>
            </a:r>
            <a:r>
              <a:rPr lang="zh-CN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我有把握 </a:t>
            </a:r>
            <a:b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BLESSED ASSURANCE </a:t>
            </a:r>
            <a:r>
              <a:rPr lang="en-US" altLang="zh-CN" sz="2400" dirty="0">
                <a:effectLst/>
                <a:latin typeface="Arial Narrow" pitchFamily="34" charset="0"/>
                <a:ea typeface="標楷體" pitchFamily="65" charset="-120"/>
              </a:rPr>
              <a:t>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這是我自傳，是我詩歌，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This my story, this is my song,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讚美我救主，長日不息！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Praising my Savior all the day long.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這是我自傳，是我詩歌，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This is my story, this is my song,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讚美我救主，長日不息！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Praising my Savior all the day long.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一完全順服，完全甘甜，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Perfect submission, perfect delight,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被提之景象顯在眼前；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Visions of rapture now burst on my sight;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似乎有聲音從天而來，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Angels descending, bring from above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纏綿說憐憫，耳語述愛。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Echoes of mercy, whispers of love.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這是我自傳，是我詩歌，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This my story, this is my song,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讚美我救主，長日不息！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Praising my Savior all the day long.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這是我自傳，是我詩歌，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This is my story, this is my song,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讚美我救主，長日不息！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Praising my Savior all the day long.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一完全順服，所有安息，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Perfect submission, all is at rest,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與主能交通，一無祕密；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in my Savior am happy and blest;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能儆醒等候，仰望主來，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Watching and waiting, looking above,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飽足主好處，迷於主愛。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Filled with His goodness, lost in His love.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H560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ea typeface="標楷體" pitchFamily="65" charset="-120"/>
              </a:rPr>
              <a:t>這是我自傳，是我詩歌，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This my story, this is my song,</a:t>
            </a:r>
          </a:p>
          <a:p>
            <a:pPr algn="ctr" eaLnBrk="1" hangingPunct="1"/>
            <a:r>
              <a:rPr lang="zh-CN" altLang="en-US" sz="3200" dirty="0">
                <a:ea typeface="標楷體" pitchFamily="65" charset="-120"/>
              </a:rPr>
              <a:t>讚美我救主，長日不息！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Praising my Savior all the day long.</a:t>
            </a:r>
          </a:p>
          <a:p>
            <a:pPr algn="ctr" eaLnBrk="1" hangingPunct="1"/>
            <a:r>
              <a:rPr lang="zh-CN" altLang="en-US" sz="3200" dirty="0">
                <a:ea typeface="標楷體" pitchFamily="65" charset="-120"/>
              </a:rPr>
              <a:t>這是我自傳，是我詩歌，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This is my story, this is my song,</a:t>
            </a:r>
          </a:p>
          <a:p>
            <a:pPr algn="ctr" eaLnBrk="1" hangingPunct="1"/>
            <a:r>
              <a:rPr lang="zh-CN" altLang="en-US" sz="3200" dirty="0">
                <a:ea typeface="標楷體" pitchFamily="65" charset="-120"/>
              </a:rPr>
              <a:t>讚美我救主，長日不息！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Praising my Savior all the day long.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45</TotalTime>
  <Words>493</Words>
  <Application>Microsoft Office PowerPoint</Application>
  <PresentationFormat>On-screen Show (16:9)</PresentationFormat>
  <Paragraphs>59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宋体</vt:lpstr>
      <vt:lpstr>Microsoft JhengHei</vt:lpstr>
      <vt:lpstr>PMingLiU</vt:lpstr>
      <vt:lpstr>PMingLiU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H560  耶穌是我的，我有把握  BLESSED ASSURANCE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H560 耶穌是我的，我有把握 BLESSED ASSURANCE</dc:title>
  <dc:subject>Hymnary 聖徒詩歌</dc:subject>
  <dc:creator>Fanny J Crosby</dc:creator>
  <cp:lastModifiedBy>Timothy Liang</cp:lastModifiedBy>
  <cp:revision>18</cp:revision>
  <dcterms:created xsi:type="dcterms:W3CDTF">2001-07-11T20:34:55Z</dcterms:created>
  <dcterms:modified xsi:type="dcterms:W3CDTF">2017-08-06T13:36:01Z</dcterms:modified>
</cp:coreProperties>
</file>